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76" autoAdjust="0"/>
    <p:restoredTop sz="94660"/>
  </p:normalViewPr>
  <p:slideViewPr>
    <p:cSldViewPr snapToGrid="0">
      <p:cViewPr>
        <p:scale>
          <a:sx n="50" d="100"/>
          <a:sy n="50" d="100"/>
        </p:scale>
        <p:origin x="2232" y="8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20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99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585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77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38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588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695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38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07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461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478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43F99-9F15-4011-A390-E4DF70E0C537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622C0-576B-4C98-9B76-F6C701218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0"/>
            <a:ext cx="9174480" cy="686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52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38" y="0"/>
            <a:ext cx="9147238" cy="685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5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045" y="0"/>
            <a:ext cx="9158045" cy="684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55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91" y="0"/>
            <a:ext cx="9149392" cy="685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724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281"/>
            <a:ext cx="9144000" cy="687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082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62" y="0"/>
            <a:ext cx="9155862" cy="684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01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732"/>
            <a:ext cx="9144000" cy="683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38" y="1"/>
            <a:ext cx="91504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656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38" y="0"/>
            <a:ext cx="9147238" cy="685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3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95" y="0"/>
            <a:ext cx="9150495" cy="685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1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7" y="0"/>
            <a:ext cx="9146157" cy="685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98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18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47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" y="0"/>
            <a:ext cx="91418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89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21" y="-1"/>
            <a:ext cx="9152644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25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21" y="-1"/>
            <a:ext cx="9148322" cy="685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24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" y="0"/>
            <a:ext cx="9140772" cy="686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3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6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626" y="0"/>
            <a:ext cx="91612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70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7" y="0"/>
            <a:ext cx="91332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89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3" y="0"/>
            <a:ext cx="9139688" cy="686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320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8" y="0"/>
            <a:ext cx="91289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4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57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10"/>
            <a:ext cx="9142922" cy="685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86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08" y="0"/>
            <a:ext cx="9148308" cy="6854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75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0</Words>
  <Application>Microsoft Office PowerPoint</Application>
  <PresentationFormat>화면 슬라이드 쇼(4:3)</PresentationFormat>
  <Paragraphs>0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Sujin Park</dc:creator>
  <cp:lastModifiedBy>Sujin Park</cp:lastModifiedBy>
  <cp:revision>2</cp:revision>
  <dcterms:created xsi:type="dcterms:W3CDTF">2017-06-06T05:39:16Z</dcterms:created>
  <dcterms:modified xsi:type="dcterms:W3CDTF">2017-06-06T05:53:37Z</dcterms:modified>
</cp:coreProperties>
</file>

<file path=docProps/thumbnail.jpeg>
</file>